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595" r:id="rId3"/>
    <p:sldId id="591" r:id="rId4"/>
    <p:sldId id="594" r:id="rId5"/>
    <p:sldId id="592" r:id="rId6"/>
    <p:sldId id="256" r:id="rId7"/>
    <p:sldId id="504" r:id="rId8"/>
    <p:sldId id="505" r:id="rId9"/>
    <p:sldId id="548" r:id="rId10"/>
    <p:sldId id="549" r:id="rId11"/>
    <p:sldId id="550" r:id="rId12"/>
    <p:sldId id="533" r:id="rId13"/>
    <p:sldId id="532" r:id="rId14"/>
    <p:sldId id="535" r:id="rId15"/>
    <p:sldId id="536" r:id="rId16"/>
    <p:sldId id="511" r:id="rId17"/>
    <p:sldId id="419" r:id="rId18"/>
    <p:sldId id="512" r:id="rId19"/>
    <p:sldId id="554" r:id="rId20"/>
    <p:sldId id="514" r:id="rId21"/>
    <p:sldId id="515" r:id="rId22"/>
    <p:sldId id="547" r:id="rId23"/>
    <p:sldId id="587" r:id="rId24"/>
    <p:sldId id="516" r:id="rId25"/>
    <p:sldId id="576" r:id="rId26"/>
    <p:sldId id="552" r:id="rId27"/>
    <p:sldId id="577" r:id="rId28"/>
    <p:sldId id="578" r:id="rId29"/>
    <p:sldId id="579" r:id="rId30"/>
    <p:sldId id="580" r:id="rId31"/>
    <p:sldId id="581" r:id="rId32"/>
    <p:sldId id="582" r:id="rId33"/>
    <p:sldId id="500" r:id="rId34"/>
    <p:sldId id="583" r:id="rId35"/>
    <p:sldId id="584" r:id="rId36"/>
    <p:sldId id="524" r:id="rId37"/>
    <p:sldId id="451" r:id="rId38"/>
    <p:sldId id="539" r:id="rId39"/>
    <p:sldId id="540" r:id="rId40"/>
    <p:sldId id="543" r:id="rId41"/>
    <p:sldId id="541" r:id="rId42"/>
    <p:sldId id="457" r:id="rId43"/>
    <p:sldId id="542" r:id="rId44"/>
    <p:sldId id="586" r:id="rId45"/>
    <p:sldId id="480" r:id="rId46"/>
    <p:sldId id="459" r:id="rId47"/>
    <p:sldId id="460" r:id="rId48"/>
    <p:sldId id="557" r:id="rId49"/>
    <p:sldId id="545" r:id="rId50"/>
    <p:sldId id="590" r:id="rId51"/>
    <p:sldId id="588" r:id="rId52"/>
    <p:sldId id="589" r:id="rId53"/>
    <p:sldId id="593" r:id="rId54"/>
    <p:sldId id="521" r:id="rId55"/>
    <p:sldId id="555" r:id="rId56"/>
    <p:sldId id="556" r:id="rId57"/>
    <p:sldId id="558" r:id="rId58"/>
    <p:sldId id="571" r:id="rId59"/>
    <p:sldId id="572" r:id="rId60"/>
    <p:sldId id="574" r:id="rId61"/>
    <p:sldId id="57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33"/>
    <a:srgbClr val="1F6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34"/>
    <p:restoredTop sz="94674"/>
  </p:normalViewPr>
  <p:slideViewPr>
    <p:cSldViewPr snapToGrid="0" snapToObjects="1">
      <p:cViewPr>
        <p:scale>
          <a:sx n="150" d="100"/>
          <a:sy n="150" d="100"/>
        </p:scale>
        <p:origin x="10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6</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7</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33</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34</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12</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13</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14</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15</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375284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2021-02-08</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2021-02-08</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2021-02-08</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2021-02-08</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1.png"/><Relationship Id="rId21" Type="http://schemas.openxmlformats.org/officeDocument/2006/relationships/image" Target="../media/image3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6.xml"/><Relationship Id="rId16" Type="http://schemas.openxmlformats.org/officeDocument/2006/relationships/image" Target="../media/image26.png"/><Relationship Id="rId20" Type="http://schemas.openxmlformats.org/officeDocument/2006/relationships/image" Target="../media/image16.gif"/><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21.png"/><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1.png"/><Relationship Id="rId3" Type="http://schemas.openxmlformats.org/officeDocument/2006/relationships/image" Target="../media/image32.png"/><Relationship Id="rId21" Type="http://schemas.openxmlformats.org/officeDocument/2006/relationships/image" Target="../media/image1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40.png"/><Relationship Id="rId2" Type="http://schemas.openxmlformats.org/officeDocument/2006/relationships/slideLayout" Target="../slideLayouts/slideLayout6.xml"/><Relationship Id="rId16" Type="http://schemas.openxmlformats.org/officeDocument/2006/relationships/image" Target="../media/image39.png"/><Relationship Id="rId20" Type="http://schemas.openxmlformats.org/officeDocument/2006/relationships/image" Target="../media/image8.png"/><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31.png"/><Relationship Id="rId3" Type="http://schemas.openxmlformats.org/officeDocument/2006/relationships/notesSlide" Target="../notesSlides/notesSlide3.xml"/><Relationship Id="rId21" Type="http://schemas.openxmlformats.org/officeDocument/2006/relationships/image" Target="../media/image8.png"/><Relationship Id="rId7" Type="http://schemas.openxmlformats.org/officeDocument/2006/relationships/image" Target="../media/image33.png"/><Relationship Id="rId12" Type="http://schemas.openxmlformats.org/officeDocument/2006/relationships/image" Target="../media/image18.png"/><Relationship Id="rId17" Type="http://schemas.openxmlformats.org/officeDocument/2006/relationships/image" Target="../media/image38.png"/><Relationship Id="rId2" Type="http://schemas.openxmlformats.org/officeDocument/2006/relationships/slideLayout" Target="../slideLayouts/slideLayout6.xml"/><Relationship Id="rId16" Type="http://schemas.openxmlformats.org/officeDocument/2006/relationships/image" Target="../media/image37.png"/><Relationship Id="rId20" Type="http://schemas.openxmlformats.org/officeDocument/2006/relationships/image" Target="../media/image30.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8.png"/><Relationship Id="rId24" Type="http://schemas.openxmlformats.org/officeDocument/2006/relationships/image" Target="../media/image42.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12.png"/><Relationship Id="rId10" Type="http://schemas.openxmlformats.org/officeDocument/2006/relationships/image" Target="../media/image17.png"/><Relationship Id="rId19" Type="http://schemas.openxmlformats.org/officeDocument/2006/relationships/image" Target="../media/image41.png"/><Relationship Id="rId4" Type="http://schemas.openxmlformats.org/officeDocument/2006/relationships/image" Target="../media/image16.gif"/><Relationship Id="rId9" Type="http://schemas.openxmlformats.org/officeDocument/2006/relationships/image" Target="../media/image35.png"/><Relationship Id="rId14" Type="http://schemas.openxmlformats.org/officeDocument/2006/relationships/image" Target="../media/image20.png"/><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7.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18"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png"/><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7.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46.png"/><Relationship Id="rId2" Type="http://schemas.openxmlformats.org/officeDocument/2006/relationships/slideLayout" Target="../slideLayouts/slideLayout6.xml"/><Relationship Id="rId16" Type="http://schemas.openxmlformats.org/officeDocument/2006/relationships/image" Target="../media/image30.png"/><Relationship Id="rId1" Type="http://schemas.openxmlformats.org/officeDocument/2006/relationships/tags" Target="../tags/tag10.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20.png"/><Relationship Id="rId5" Type="http://schemas.openxmlformats.org/officeDocument/2006/relationships/image" Target="../media/image48.png"/><Relationship Id="rId1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8.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9.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2.xml"/><Relationship Id="rId21" Type="http://schemas.openxmlformats.org/officeDocument/2006/relationships/image" Target="../media/image63.png"/><Relationship Id="rId7" Type="http://schemas.openxmlformats.org/officeDocument/2006/relationships/image" Target="../media/image26.png"/><Relationship Id="rId12" Type="http://schemas.openxmlformats.org/officeDocument/2006/relationships/image" Target="../media/image18.png"/><Relationship Id="rId17" Type="http://schemas.openxmlformats.org/officeDocument/2006/relationships/image" Target="../media/image3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png"/><Relationship Id="rId20" Type="http://schemas.openxmlformats.org/officeDocument/2006/relationships/image" Target="../media/image62.png"/><Relationship Id="rId1" Type="http://schemas.openxmlformats.org/officeDocument/2006/relationships/tags" Target="../tags/tag12.xml"/><Relationship Id="rId6" Type="http://schemas.openxmlformats.org/officeDocument/2006/relationships/image" Target="../media/image25.png"/><Relationship Id="rId11" Type="http://schemas.openxmlformats.org/officeDocument/2006/relationships/image" Target="../media/image17.png"/><Relationship Id="rId24" Type="http://schemas.openxmlformats.org/officeDocument/2006/relationships/image" Target="../media/image66.png"/><Relationship Id="rId5" Type="http://schemas.openxmlformats.org/officeDocument/2006/relationships/image" Target="../media/image24.png"/><Relationship Id="rId15" Type="http://schemas.openxmlformats.org/officeDocument/2006/relationships/image" Target="../media/image21.png"/><Relationship Id="rId23" Type="http://schemas.openxmlformats.org/officeDocument/2006/relationships/image" Target="../media/image65.png"/><Relationship Id="rId10" Type="http://schemas.openxmlformats.org/officeDocument/2006/relationships/image" Target="../media/image29.png"/><Relationship Id="rId19" Type="http://schemas.openxmlformats.org/officeDocument/2006/relationships/image" Target="../media/image61.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20.png"/><Relationship Id="rId22"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650.png"/><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1.png"/><Relationship Id="rId18" Type="http://schemas.openxmlformats.org/officeDocument/2006/relationships/image" Target="../media/image75.png"/><Relationship Id="rId3" Type="http://schemas.openxmlformats.org/officeDocument/2006/relationships/image" Target="../media/image23.png"/><Relationship Id="rId21" Type="http://schemas.openxmlformats.org/officeDocument/2006/relationships/image" Target="../media/image72.png"/><Relationship Id="rId7" Type="http://schemas.openxmlformats.org/officeDocument/2006/relationships/image" Target="../media/image27.png"/><Relationship Id="rId12" Type="http://schemas.openxmlformats.org/officeDocument/2006/relationships/image" Target="../media/image20.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9.png"/><Relationship Id="rId24" Type="http://schemas.openxmlformats.org/officeDocument/2006/relationships/image" Target="../media/image73.png"/><Relationship Id="rId5" Type="http://schemas.openxmlformats.org/officeDocument/2006/relationships/image" Target="../media/image25.png"/><Relationship Id="rId15" Type="http://schemas.openxmlformats.org/officeDocument/2006/relationships/image" Target="../media/image29.png"/><Relationship Id="rId23" Type="http://schemas.openxmlformats.org/officeDocument/2006/relationships/image" Target="../media/image7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22.png"/><Relationship Id="rId2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7.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8.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9.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0.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1.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2.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3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5.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19.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3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6.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0.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4.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7.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1.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92.png"/><Relationship Id="rId4" Type="http://schemas.openxmlformats.org/officeDocument/2006/relationships/image" Target="../media/image19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44.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1.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98.png"/><Relationship Id="rId4" Type="http://schemas.openxmlformats.org/officeDocument/2006/relationships/hyperlink" Target="http://s18kav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0.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99.png"/><Relationship Id="rId5" Type="http://schemas.openxmlformats.org/officeDocument/2006/relationships/image" Target="../media/image340.png"/><Relationship Id="rId4" Type="http://schemas.openxmlformats.org/officeDocument/2006/relationships/image" Target="../media/image1760.png"/></Relationships>
</file>

<file path=ppt/slides/_rels/slide49.xml.rels><?xml version="1.0" encoding="UTF-8" standalone="yes"?>
<Relationships xmlns="http://schemas.openxmlformats.org/package/2006/relationships"><Relationship Id="rId8" Type="http://schemas.openxmlformats.org/officeDocument/2006/relationships/image" Target="../media/image203.jpeg"/><Relationship Id="rId13" Type="http://schemas.openxmlformats.org/officeDocument/2006/relationships/image" Target="../media/image31.png"/><Relationship Id="rId3" Type="http://schemas.openxmlformats.org/officeDocument/2006/relationships/notesSlide" Target="../notesSlides/notesSlide34.xml"/><Relationship Id="rId7" Type="http://schemas.openxmlformats.org/officeDocument/2006/relationships/image" Target="../media/image1820.pn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2.png"/><Relationship Id="rId10" Type="http://schemas.openxmlformats.org/officeDocument/2006/relationships/hyperlink" Target="http://bit.ly/" TargetMode="External"/><Relationship Id="rId4" Type="http://schemas.openxmlformats.org/officeDocument/2006/relationships/image" Target="../media/image201.png"/><Relationship Id="rId9" Type="http://schemas.openxmlformats.org/officeDocument/2006/relationships/image" Target="../media/image198.png"/></Relationships>
</file>

<file path=ppt/slides/_rels/slide5.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76.png"/><Relationship Id="rId12"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1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18.png"/><Relationship Id="rId1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5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31.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6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10</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11</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7"/>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7"/>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5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50"/>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3"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3"/>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9"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7"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2"/>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8"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7"/>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7"/>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2" y="3013505"/>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
        <p:nvSpPr>
          <p:cNvPr id="4" name="Slide Number Placeholder 3">
            <a:extLst>
              <a:ext uri="{FF2B5EF4-FFF2-40B4-BE49-F238E27FC236}">
                <a16:creationId xmlns:a16="http://schemas.microsoft.com/office/drawing/2014/main" id="{1180D293-66DC-403B-972E-6B11C1059AFD}"/>
              </a:ext>
            </a:extLst>
          </p:cNvPr>
          <p:cNvSpPr>
            <a:spLocks noGrp="1"/>
          </p:cNvSpPr>
          <p:nvPr>
            <p:ph type="sldNum" sz="quarter" idx="12"/>
          </p:nvPr>
        </p:nvSpPr>
        <p:spPr/>
        <p:txBody>
          <a:bodyPr/>
          <a:lstStyle/>
          <a:p>
            <a:fld id="{C0DF9C1F-DB74-1E4B-8839-30A600129FD3}" type="slidenum">
              <a:rPr lang="en-US" smtClean="0"/>
              <a:t>12</a:t>
            </a:fld>
            <a:endParaRPr lang="en-US"/>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13</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14</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15</a:t>
            </a:fld>
            <a:endParaRPr lang="en-US"/>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16</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18</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19</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endParaRPr lang="en-US" dirty="0"/>
          </a:p>
        </p:txBody>
      </p:sp>
      <p:sp>
        <p:nvSpPr>
          <p:cNvPr id="6" name="Content Placeholder 5">
            <a:extLst>
              <a:ext uri="{FF2B5EF4-FFF2-40B4-BE49-F238E27FC236}">
                <a16:creationId xmlns:a16="http://schemas.microsoft.com/office/drawing/2014/main" id="{13177A58-8E66-46DA-B06A-C67A7D48B29E}"/>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Tree>
    <p:extLst>
      <p:ext uri="{BB962C8B-B14F-4D97-AF65-F5344CB8AC3E}">
        <p14:creationId xmlns:p14="http://schemas.microsoft.com/office/powerpoint/2010/main" val="3356051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20</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21</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22</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23</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25</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26</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27</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28</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29</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Motivation</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Tree>
    <p:extLst>
      <p:ext uri="{BB962C8B-B14F-4D97-AF65-F5344CB8AC3E}">
        <p14:creationId xmlns:p14="http://schemas.microsoft.com/office/powerpoint/2010/main" val="319750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30</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31</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32</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33</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34</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35</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36</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37</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37</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38</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Background</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spTree>
    <p:extLst>
      <p:ext uri="{BB962C8B-B14F-4D97-AF65-F5344CB8AC3E}">
        <p14:creationId xmlns:p14="http://schemas.microsoft.com/office/powerpoint/2010/main" val="93664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40</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42</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43</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44</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45</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46</a:t>
            </a:fld>
            <a:endParaRPr lang="en-US"/>
          </a:p>
        </p:txBody>
      </p:sp>
    </p:spTree>
    <p:extLst>
      <p:ext uri="{BB962C8B-B14F-4D97-AF65-F5344CB8AC3E}">
        <p14:creationId xmlns:p14="http://schemas.microsoft.com/office/powerpoint/2010/main" val="3046631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47</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48</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a:t>
            </a:r>
            <a:br>
              <a:rPr lang="en-US" sz="2400">
                <a:latin typeface="Garamond" panose="02020404030301010803" pitchFamily="18" charset="0"/>
              </a:rPr>
            </a:br>
            <a:r>
              <a:rPr lang="en-US" sz="240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49</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sp>
        <p:nvSpPr>
          <p:cNvPr id="80" name="TextBox 79">
            <a:extLst>
              <a:ext uri="{FF2B5EF4-FFF2-40B4-BE49-F238E27FC236}">
                <a16:creationId xmlns:a16="http://schemas.microsoft.com/office/drawing/2014/main" id="{A7AE6A61-3400-49AF-A79D-83C854398644}"/>
              </a:ext>
            </a:extLst>
          </p:cNvPr>
          <p:cNvSpPr txBox="1"/>
          <p:nvPr/>
        </p:nvSpPr>
        <p:spPr>
          <a:xfrm>
            <a:off x="6819224" y="4662517"/>
            <a:ext cx="3164712" cy="1446550"/>
          </a:xfrm>
          <a:prstGeom prst="rect">
            <a:avLst/>
          </a:prstGeom>
          <a:noFill/>
        </p:spPr>
        <p:txBody>
          <a:bodyPr wrap="square" rtlCol="0" anchor="t">
            <a:spAutoFit/>
          </a:bodyPr>
          <a:lstStyle/>
          <a:p>
            <a:r>
              <a:rPr lang="en-US" sz="2200">
                <a:latin typeface="Garamond" panose="02020404030301010803" pitchFamily="18" charset="0"/>
              </a:rPr>
              <a:t>sandeepb@vt.edu</a:t>
            </a:r>
          </a:p>
          <a:p>
            <a:r>
              <a:rPr lang="en-US" sz="2200">
                <a:latin typeface="Garamond" panose="02020404030301010803" pitchFamily="18" charset="0"/>
              </a:rPr>
              <a:t>aaron.willcock@wayne.edu</a:t>
            </a:r>
          </a:p>
          <a:p>
            <a:r>
              <a:rPr lang="en-US" sz="2200">
                <a:latin typeface="Garamond" panose="02020404030301010803" pitchFamily="18" charset="0"/>
              </a:rPr>
              <a:t>tchantem@vt.edu</a:t>
            </a:r>
          </a:p>
          <a:p>
            <a:r>
              <a:rPr lang="en-US" sz="2200">
                <a:latin typeface="Garamond" panose="02020404030301010803" pitchFamily="18" charset="0"/>
              </a:rPr>
              <a:t>fishern@wayne.edu</a:t>
            </a:r>
          </a:p>
        </p:txBody>
      </p:sp>
      <p:sp>
        <p:nvSpPr>
          <p:cNvPr id="81" name="TextBox 80">
            <a:extLst>
              <a:ext uri="{FF2B5EF4-FFF2-40B4-BE49-F238E27FC236}">
                <a16:creationId xmlns:a16="http://schemas.microsoft.com/office/drawing/2014/main" id="{20F1FCFC-EBC0-4121-A456-8D40F7CB4280}"/>
              </a:ext>
            </a:extLst>
          </p:cNvPr>
          <p:cNvSpPr txBox="1"/>
          <p:nvPr/>
        </p:nvSpPr>
        <p:spPr>
          <a:xfrm>
            <a:off x="6819224" y="4176930"/>
            <a:ext cx="3164712" cy="461665"/>
          </a:xfrm>
          <a:prstGeom prst="rect">
            <a:avLst/>
          </a:prstGeom>
          <a:noFill/>
        </p:spPr>
        <p:txBody>
          <a:bodyPr wrap="square" rtlCol="0" anchor="t">
            <a:spAutoFit/>
          </a:bodyPr>
          <a:lstStyle/>
          <a:p>
            <a:r>
              <a:rPr lang="en-US" sz="2400" b="1">
                <a:latin typeface="Garamond" panose="02020404030301010803" pitchFamily="18" charset="0"/>
              </a:rPr>
              <a:t>Questions?</a:t>
            </a:r>
            <a:endParaRPr lang="en-US"/>
          </a:p>
        </p:txBody>
      </p:sp>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P spid="80"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Related Works (table/box)</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spTree>
    <p:extLst>
      <p:ext uri="{BB962C8B-B14F-4D97-AF65-F5344CB8AC3E}">
        <p14:creationId xmlns:p14="http://schemas.microsoft.com/office/powerpoint/2010/main" val="2781563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50</a:t>
            </a:fld>
            <a:endParaRPr lang="en-US"/>
          </a:p>
        </p:txBody>
      </p:sp>
    </p:spTree>
    <p:extLst>
      <p:ext uri="{BB962C8B-B14F-4D97-AF65-F5344CB8AC3E}">
        <p14:creationId xmlns:p14="http://schemas.microsoft.com/office/powerpoint/2010/main" val="400425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a:t>
            </a:r>
          </a:p>
        </p:txBody>
      </p:sp>
      <p:sp>
        <p:nvSpPr>
          <p:cNvPr id="3" name="Content Placeholder 2"/>
          <p:cNvSpPr>
            <a:spLocks noGrp="1"/>
          </p:cNvSpPr>
          <p:nvPr>
            <p:ph idx="1"/>
          </p:nvPr>
        </p:nvSpPr>
        <p:spPr/>
        <p:txBody>
          <a:bodyPr anchor="ctr">
            <a:normAutofit/>
          </a:bodyPr>
          <a:lstStyle/>
          <a:p>
            <a:pPr marL="0" indent="0" algn="ctr">
              <a:buNone/>
            </a:pPr>
            <a:endParaRPr lang="en-US" sz="2000" dirty="0">
              <a:latin typeface="ITC Stone Sans" pitchFamily="50" charset="0"/>
            </a:endParaRP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51</a:t>
            </a:fld>
            <a:endParaRPr lang="en-US"/>
          </a:p>
        </p:txBody>
      </p:sp>
    </p:spTree>
    <p:extLst>
      <p:ext uri="{BB962C8B-B14F-4D97-AF65-F5344CB8AC3E}">
        <p14:creationId xmlns:p14="http://schemas.microsoft.com/office/powerpoint/2010/main" val="811123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2720977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Concluding Summary</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53</a:t>
            </a:fld>
            <a:endParaRPr lang="en-US"/>
          </a:p>
        </p:txBody>
      </p:sp>
    </p:spTree>
    <p:extLst>
      <p:ext uri="{BB962C8B-B14F-4D97-AF65-F5344CB8AC3E}">
        <p14:creationId xmlns:p14="http://schemas.microsoft.com/office/powerpoint/2010/main" val="520668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54</a:t>
            </a:fld>
            <a:endParaRPr lang="en-US"/>
          </a:p>
        </p:txBody>
      </p:sp>
    </p:spTree>
    <p:extLst>
      <p:ext uri="{BB962C8B-B14F-4D97-AF65-F5344CB8AC3E}">
        <p14:creationId xmlns:p14="http://schemas.microsoft.com/office/powerpoint/2010/main" val="2173390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58</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59</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6</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60</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7</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8</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9</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8.2|7.8|6|2.3"/>
</p:tagLst>
</file>

<file path=ppt/tags/tag19.xml><?xml version="1.0" encoding="utf-8"?>
<p:tagLst xmlns:a="http://schemas.openxmlformats.org/drawingml/2006/main" xmlns:r="http://schemas.openxmlformats.org/officeDocument/2006/relationships" xmlns:p="http://schemas.openxmlformats.org/presentationml/2006/main">
  <p:tag name="TIMING" val="|5.2|3|4.6|4.5|4.9"/>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1.xml><?xml version="1.0" encoding="utf-8"?>
<p:tagLst xmlns:a="http://schemas.openxmlformats.org/drawingml/2006/main" xmlns:r="http://schemas.openxmlformats.org/officeDocument/2006/relationships" xmlns:p="http://schemas.openxmlformats.org/presentationml/2006/main">
  <p:tag name="TIMING" val="|14.3"/>
</p:tagLst>
</file>

<file path=ppt/tags/tag22.xml><?xml version="1.0" encoding="utf-8"?>
<p:tagLst xmlns:a="http://schemas.openxmlformats.org/drawingml/2006/main" xmlns:r="http://schemas.openxmlformats.org/officeDocument/2006/relationships" xmlns:p="http://schemas.openxmlformats.org/presentationml/2006/main">
  <p:tag name="TIMING" val="|12.1"/>
</p:tagLst>
</file>

<file path=ppt/tags/tag23.xml><?xml version="1.0" encoding="utf-8"?>
<p:tagLst xmlns:a="http://schemas.openxmlformats.org/drawingml/2006/main" xmlns:r="http://schemas.openxmlformats.org/officeDocument/2006/relationships" xmlns:p="http://schemas.openxmlformats.org/presentationml/2006/main">
  <p:tag name="TIMING" val="|24.7"/>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3433</Words>
  <Application>Microsoft Office PowerPoint</Application>
  <PresentationFormat>Widescreen</PresentationFormat>
  <Paragraphs>935</Paragraphs>
  <Slides>61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Problem Motivation</vt:lpstr>
      <vt:lpstr>Background</vt:lpstr>
      <vt:lpstr>Related Works (table/box)</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Future Work</vt:lpstr>
      <vt:lpstr>Timeline</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23</cp:revision>
  <dcterms:created xsi:type="dcterms:W3CDTF">2017-03-24T20:12:23Z</dcterms:created>
  <dcterms:modified xsi:type="dcterms:W3CDTF">2021-02-08T15:28:57Z</dcterms:modified>
</cp:coreProperties>
</file>